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21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D0C6AB5-AD07-6846-AF67-4DE4765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8" y="1493916"/>
            <a:ext cx="6267366" cy="440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441368" y="2044145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350001" y="47498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 for repair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192A5-2842-CD46-BBD2-A311C8736791}"/>
              </a:ext>
            </a:extLst>
          </p:cNvPr>
          <p:cNvSpPr/>
          <p:nvPr/>
        </p:nvSpPr>
        <p:spPr>
          <a:xfrm>
            <a:off x="441368" y="2892902"/>
            <a:ext cx="2768600" cy="294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879E4-C791-814D-88D0-69800C80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51649"/>
            <a:ext cx="6743963" cy="4429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094E0F-6507-E64A-B157-7FDA854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6" y="1550193"/>
            <a:ext cx="5116682" cy="4292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251237" y="284877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73%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?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89%, 82%, 86%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251237" y="375682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375103" y="1968262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81767" y="3477538"/>
            <a:ext cx="907634" cy="203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660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Random Forest, Extra Trees, KNN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85%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</a:p>
          <a:p>
            <a:endParaRPr lang="en-US" sz="3600" dirty="0"/>
          </a:p>
          <a:p>
            <a:r>
              <a:rPr lang="en-US" sz="3600" dirty="0"/>
              <a:t>Provide features that </a:t>
            </a:r>
            <a:r>
              <a:rPr lang="en-US" sz="3600"/>
              <a:t>affect functionalities</a:t>
            </a: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100" y="365124"/>
            <a:ext cx="7772400" cy="65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708</Words>
  <Application>Microsoft Macintosh PowerPoint</Application>
  <PresentationFormat>Widescreen</PresentationFormat>
  <Paragraphs>183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77</cp:revision>
  <dcterms:created xsi:type="dcterms:W3CDTF">2020-08-10T14:55:56Z</dcterms:created>
  <dcterms:modified xsi:type="dcterms:W3CDTF">2020-10-20T21:46:38Z</dcterms:modified>
</cp:coreProperties>
</file>